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de8b0f862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cde8b0f862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de8b0f862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cde8b0f862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de8b0f862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cde8b0f862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cde8b0f862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cde8b0f862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cde8b0f862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cde8b0f862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cde8b0f862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cde8b0f862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de8b0f86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de8b0f86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de8b0f862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cde8b0f862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cde8b0f862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cde8b0f862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cde8b0f862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cde8b0f862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cde8b0f862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cde8b0f862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592500" y="1322450"/>
            <a:ext cx="8136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80"/>
              <a:t>Assessment of the Utility of Image Enhancement For Underwater Tasks</a:t>
            </a:r>
            <a:endParaRPr sz="358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68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450" y="2984750"/>
            <a:ext cx="76881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ROB: 8760 Capstone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Submitted by - Amitabha Deb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Advisor - Junaed Sattar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FUnIE-GAN’s performance in enhancing underwater images is constrained due to training set limitations.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• Visual analysis reveals inconsistencies in image quality.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• Detection analysis demonstrates that enhancements do not significantly benefit object detection and pose estimation tasks, potentially due to noise introduced by FUnIE-GAN.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• Classification results show limited success, with minor improvements observed in prediction performance.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Task-based approaches for image quality enhancement have not been explored much previously. This approach is more practical as different tasks need different quality images to be effective.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see that the major limiting factor has been our training set for the enhancement algorithm as well as the detectors. In the future, this can be addressed by creating a dataset specialized for this workflow. 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/>
              <a:t>Lastly, we should consider training an image enhancement model with a larger output size so that we obtain a higher resolution enhanced image.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3650550" y="2304150"/>
            <a:ext cx="1842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Underwater </a:t>
            </a:r>
            <a:r>
              <a:rPr lang="en"/>
              <a:t>images appears </a:t>
            </a:r>
            <a:r>
              <a:rPr lang="en"/>
              <a:t>bluish</a:t>
            </a:r>
            <a:r>
              <a:rPr lang="en"/>
              <a:t> and blurry.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Recently, learning-based methods provide state-of-the-art performance in approximating the underlying mapping to enhance the quality of images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These image enhancement models are often computationally heavy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/>
              <a:t>Excess energy expenditure, induces noise to undistorted images.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35925"/>
            <a:ext cx="7688700" cy="15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</a:t>
            </a:r>
            <a:r>
              <a:rPr lang="en"/>
              <a:t>e attempt to determine when to use these image enhancement filters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Based on the specific tasks undertaken by underwater robots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/>
              <a:t>Label 0 - no enhancement is needed </a:t>
            </a:r>
            <a:br>
              <a:rPr lang="en"/>
            </a:br>
            <a:r>
              <a:rPr lang="en"/>
              <a:t>Label 1-  enhancement is needed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b="14131" l="0" r="0" t="13061"/>
          <a:stretch/>
        </p:blipFill>
        <p:spPr>
          <a:xfrm>
            <a:off x="729450" y="3441925"/>
            <a:ext cx="8025723" cy="147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Collecting underwater images for various tasks and conditions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Getting enhanced images for these tasks using FUnIE-GAN 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Inference on both original and enhanced images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Creating a dataset from success and failure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/>
              <a:t>Design a deep learning architecture to learn the patterns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Collecting Underwater Images for Various Tasks and Conditions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2404300"/>
            <a:ext cx="7688700" cy="21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Trashcan dataset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Common Objects Underwater (COU) - ’cup’ class 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sz="1400"/>
              <a:t>New</a:t>
            </a:r>
            <a:r>
              <a:rPr lang="en" sz="1400"/>
              <a:t> diver pose dataset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Enhanced Images for these Tasks Using FUnIE-GAN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9450" y="2371400"/>
            <a:ext cx="3014400" cy="24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FUnIE-GAN was employed to generate enhanced images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FUnIE-GAN has an output size of 256 x 256 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/>
              <a:t>The input images are also resized to 256 x 256 pixels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1300" y="2208250"/>
            <a:ext cx="3355275" cy="2220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7408975" y="2571750"/>
            <a:ext cx="1569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Original Images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7408975" y="3674850"/>
            <a:ext cx="1569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Enhanced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Images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Inference on Both Original and Enhanced 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2078875"/>
            <a:ext cx="4757400" cy="25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YOLACT model on the Trashcan dataset</a:t>
            </a:r>
            <a:endParaRPr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YOLACT model has been trained on the original images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Yolo-v8 on COU-Cups</a:t>
            </a:r>
            <a:endParaRPr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O</a:t>
            </a:r>
            <a:r>
              <a:rPr lang="en" sz="1300"/>
              <a:t>nly lake images and was also not suitable for FUnIE-GAN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Yolo-v7 on new Diver Pose Dataset</a:t>
            </a:r>
            <a:endParaRPr/>
          </a:p>
          <a:p>
            <a:pPr indent="-311150" lvl="1" marL="914400" rtl="0" algn="l">
              <a:spcBef>
                <a:spcPts val="1000"/>
              </a:spcBef>
              <a:spcAft>
                <a:spcPts val="1000"/>
              </a:spcAft>
              <a:buSzPts val="1300"/>
              <a:buChar char="○"/>
            </a:pPr>
            <a:r>
              <a:rPr lang="en" sz="1300"/>
              <a:t>Enhancement adds unnecessary noise to the image</a:t>
            </a:r>
            <a:endParaRPr sz="1300"/>
          </a:p>
        </p:txBody>
      </p:sp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39715" t="0"/>
          <a:stretch/>
        </p:blipFill>
        <p:spPr>
          <a:xfrm>
            <a:off x="5632950" y="2009650"/>
            <a:ext cx="3134176" cy="20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 txBox="1"/>
          <p:nvPr/>
        </p:nvSpPr>
        <p:spPr>
          <a:xfrm>
            <a:off x="5997425" y="4072163"/>
            <a:ext cx="25206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</a:rPr>
              <a:t>Fig: Detections on original (top row) and enhanced (bottom row) images for Trash- can (leftmost column), diver pose dataset (middle column), and COU ’cups’ (right column). </a:t>
            </a:r>
            <a:endParaRPr sz="11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a Dataset from Success and Failure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5180700" y="2112650"/>
            <a:ext cx="3609600" cy="24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</a:t>
            </a:r>
            <a:r>
              <a:rPr lang="en"/>
              <a:t>he fitness of these bounding boxes as a measure of success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IoU of the </a:t>
            </a:r>
            <a:r>
              <a:rPr lang="en"/>
              <a:t>bounding</a:t>
            </a:r>
            <a:r>
              <a:rPr lang="en"/>
              <a:t> boxes are measured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/>
              <a:t>The labels have been generated as ’1’ when the improvement in IoU score  is more than 10% </a:t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 rotWithShape="1">
          <a:blip r:embed="rId3">
            <a:alphaModFix/>
          </a:blip>
          <a:srcRect b="0" l="8831" r="4834" t="0"/>
          <a:stretch/>
        </p:blipFill>
        <p:spPr>
          <a:xfrm>
            <a:off x="594975" y="2112650"/>
            <a:ext cx="4468473" cy="262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 Deep Learning Architecture to Learn the Patterns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729450" y="2268650"/>
            <a:ext cx="4740300" cy="24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62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en" sz="1307"/>
              <a:t>ResNet-18 model with 18 layers </a:t>
            </a:r>
            <a:endParaRPr sz="1307"/>
          </a:p>
          <a:p>
            <a:pPr indent="-311626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8"/>
              <a:buChar char="○"/>
            </a:pPr>
            <a:r>
              <a:rPr lang="en" sz="1307"/>
              <a:t>weighted cross-entropy loss function </a:t>
            </a:r>
            <a:endParaRPr sz="1307"/>
          </a:p>
          <a:p>
            <a:pPr indent="-311626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8"/>
              <a:buChar char="○"/>
            </a:pPr>
            <a:r>
              <a:rPr lang="en" sz="1307"/>
              <a:t>test f1 score of 0.51, which can be attributed to the quality of </a:t>
            </a:r>
            <a:r>
              <a:rPr lang="en" sz="1307"/>
              <a:t>the labels</a:t>
            </a:r>
            <a:r>
              <a:rPr lang="en" sz="1307"/>
              <a:t> generated</a:t>
            </a:r>
            <a:endParaRPr sz="1307"/>
          </a:p>
          <a:p>
            <a:pPr indent="-311626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8"/>
              <a:buChar char="●"/>
            </a:pPr>
            <a:r>
              <a:rPr lang="en" sz="1307"/>
              <a:t>Siamese based Network </a:t>
            </a:r>
            <a:endParaRPr sz="1307"/>
          </a:p>
          <a:p>
            <a:pPr indent="-311626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8"/>
              <a:buChar char="○"/>
            </a:pPr>
            <a:r>
              <a:rPr lang="en" sz="1307"/>
              <a:t>to learn the difference between the image pair </a:t>
            </a:r>
            <a:endParaRPr sz="1307"/>
          </a:p>
          <a:p>
            <a:pPr indent="-311626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8"/>
              <a:buChar char="○"/>
            </a:pPr>
            <a:r>
              <a:rPr lang="en" sz="1307"/>
              <a:t>Limitations in translating this model to a single input model </a:t>
            </a:r>
            <a:endParaRPr sz="1307"/>
          </a:p>
          <a:p>
            <a:pPr indent="-311626" lvl="1" marL="9144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308"/>
              <a:buChar char="○"/>
            </a:pPr>
            <a:r>
              <a:rPr lang="en" sz="1307"/>
              <a:t>test  f1 score of 0.62</a:t>
            </a:r>
            <a:endParaRPr sz="1307"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550" y="2301513"/>
            <a:ext cx="3425377" cy="235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